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200638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8DA33B-DD23-4483-964D-46767EECA1D4}" v="3" dt="2022-05-12T20:11:09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LANIDIS PANAGIOTIS" userId="c12d1717-b1c2-474f-b368-627ff1eca6cd" providerId="ADAL" clId="{C18DA33B-DD23-4483-964D-46767EECA1D4}"/>
    <pc:docChg chg="undo redo custSel modSld">
      <pc:chgData name="ASLANIDIS PANAGIOTIS" userId="c12d1717-b1c2-474f-b368-627ff1eca6cd" providerId="ADAL" clId="{C18DA33B-DD23-4483-964D-46767EECA1D4}" dt="2022-05-12T20:26:13.153" v="92" actId="207"/>
      <pc:docMkLst>
        <pc:docMk/>
      </pc:docMkLst>
      <pc:sldChg chg="addSp delSp modSp mod">
        <pc:chgData name="ASLANIDIS PANAGIOTIS" userId="c12d1717-b1c2-474f-b368-627ff1eca6cd" providerId="ADAL" clId="{C18DA33B-DD23-4483-964D-46767EECA1D4}" dt="2022-05-12T20:26:13.153" v="92" actId="207"/>
        <pc:sldMkLst>
          <pc:docMk/>
          <pc:sldMk cId="753235095" sldId="256"/>
        </pc:sldMkLst>
        <pc:spChg chg="mod">
          <ac:chgData name="ASLANIDIS PANAGIOTIS" userId="c12d1717-b1c2-474f-b368-627ff1eca6cd" providerId="ADAL" clId="{C18DA33B-DD23-4483-964D-46767EECA1D4}" dt="2022-05-12T20:26:13.153" v="92" actId="207"/>
          <ac:spMkLst>
            <pc:docMk/>
            <pc:sldMk cId="753235095" sldId="256"/>
            <ac:spMk id="4" creationId="{B7A8C758-EC7B-3C49-777E-32F2613F8786}"/>
          </ac:spMkLst>
        </pc:spChg>
        <pc:spChg chg="mod">
          <ac:chgData name="ASLANIDIS PANAGIOTIS" userId="c12d1717-b1c2-474f-b368-627ff1eca6cd" providerId="ADAL" clId="{C18DA33B-DD23-4483-964D-46767EECA1D4}" dt="2022-05-12T19:47:13.644" v="3" actId="208"/>
          <ac:spMkLst>
            <pc:docMk/>
            <pc:sldMk cId="753235095" sldId="256"/>
            <ac:spMk id="8" creationId="{5026D0EF-9CE1-B457-83AB-CA37610B8F4E}"/>
          </ac:spMkLst>
        </pc:spChg>
        <pc:spChg chg="mod">
          <ac:chgData name="ASLANIDIS PANAGIOTIS" userId="c12d1717-b1c2-474f-b368-627ff1eca6cd" providerId="ADAL" clId="{C18DA33B-DD23-4483-964D-46767EECA1D4}" dt="2022-05-12T19:47:13.644" v="3" actId="208"/>
          <ac:spMkLst>
            <pc:docMk/>
            <pc:sldMk cId="753235095" sldId="256"/>
            <ac:spMk id="11" creationId="{C14A1045-1078-F965-3A83-4536CAA8A0E5}"/>
          </ac:spMkLst>
        </pc:spChg>
        <pc:spChg chg="add mod">
          <ac:chgData name="ASLANIDIS PANAGIOTIS" userId="c12d1717-b1c2-474f-b368-627ff1eca6cd" providerId="ADAL" clId="{C18DA33B-DD23-4483-964D-46767EECA1D4}" dt="2022-05-12T19:51:25.536" v="17" actId="208"/>
          <ac:spMkLst>
            <pc:docMk/>
            <pc:sldMk cId="753235095" sldId="256"/>
            <ac:spMk id="12" creationId="{495110B0-CF33-3B84-0CBA-FC895F56BD50}"/>
          </ac:spMkLst>
        </pc:spChg>
        <pc:spChg chg="add mod">
          <ac:chgData name="ASLANIDIS PANAGIOTIS" userId="c12d1717-b1c2-474f-b368-627ff1eca6cd" providerId="ADAL" clId="{C18DA33B-DD23-4483-964D-46767EECA1D4}" dt="2022-05-12T19:51:25.536" v="17" actId="208"/>
          <ac:spMkLst>
            <pc:docMk/>
            <pc:sldMk cId="753235095" sldId="256"/>
            <ac:spMk id="15" creationId="{3D24CF6F-B4D3-0DA9-036E-26E7755C3266}"/>
          </ac:spMkLst>
        </pc:spChg>
        <pc:spChg chg="add mod">
          <ac:chgData name="ASLANIDIS PANAGIOTIS" userId="c12d1717-b1c2-474f-b368-627ff1eca6cd" providerId="ADAL" clId="{C18DA33B-DD23-4483-964D-46767EECA1D4}" dt="2022-05-12T19:51:25.536" v="17" actId="208"/>
          <ac:spMkLst>
            <pc:docMk/>
            <pc:sldMk cId="753235095" sldId="256"/>
            <ac:spMk id="18" creationId="{C75DBF2E-2FE6-D751-345B-1E41EF5AAFC1}"/>
          </ac:spMkLst>
        </pc:spChg>
        <pc:spChg chg="add mod">
          <ac:chgData name="ASLANIDIS PANAGIOTIS" userId="c12d1717-b1c2-474f-b368-627ff1eca6cd" providerId="ADAL" clId="{C18DA33B-DD23-4483-964D-46767EECA1D4}" dt="2022-05-12T19:58:06.489" v="21" actId="1076"/>
          <ac:spMkLst>
            <pc:docMk/>
            <pc:sldMk cId="753235095" sldId="256"/>
            <ac:spMk id="19" creationId="{87E386B8-F296-559B-A09C-AA062D925E47}"/>
          </ac:spMkLst>
        </pc:spChg>
        <pc:spChg chg="mod">
          <ac:chgData name="ASLANIDIS PANAGIOTIS" userId="c12d1717-b1c2-474f-b368-627ff1eca6cd" providerId="ADAL" clId="{C18DA33B-DD23-4483-964D-46767EECA1D4}" dt="2022-05-12T20:03:03.689" v="63" actId="20577"/>
          <ac:spMkLst>
            <pc:docMk/>
            <pc:sldMk cId="753235095" sldId="256"/>
            <ac:spMk id="20" creationId="{3B7BBA35-AF69-20BB-06C7-ED6FA008F1E3}"/>
          </ac:spMkLst>
        </pc:spChg>
        <pc:spChg chg="mod">
          <ac:chgData name="ASLANIDIS PANAGIOTIS" userId="c12d1717-b1c2-474f-b368-627ff1eca6cd" providerId="ADAL" clId="{C18DA33B-DD23-4483-964D-46767EECA1D4}" dt="2022-05-12T19:47:13.468" v="2" actId="207"/>
          <ac:spMkLst>
            <pc:docMk/>
            <pc:sldMk cId="753235095" sldId="256"/>
            <ac:spMk id="21" creationId="{F0162AED-0F28-2795-19CB-BC05680A307E}"/>
          </ac:spMkLst>
        </pc:spChg>
        <pc:spChg chg="add mod">
          <ac:chgData name="ASLANIDIS PANAGIOTIS" userId="c12d1717-b1c2-474f-b368-627ff1eca6cd" providerId="ADAL" clId="{C18DA33B-DD23-4483-964D-46767EECA1D4}" dt="2022-05-12T19:58:10.085" v="22" actId="1076"/>
          <ac:spMkLst>
            <pc:docMk/>
            <pc:sldMk cId="753235095" sldId="256"/>
            <ac:spMk id="22" creationId="{14766BDB-5FCE-56FA-C201-02B5BAC2AEFF}"/>
          </ac:spMkLst>
        </pc:spChg>
        <pc:spChg chg="add mod">
          <ac:chgData name="ASLANIDIS PANAGIOTIS" userId="c12d1717-b1c2-474f-b368-627ff1eca6cd" providerId="ADAL" clId="{C18DA33B-DD23-4483-964D-46767EECA1D4}" dt="2022-05-12T19:58:26.571" v="23" actId="1076"/>
          <ac:spMkLst>
            <pc:docMk/>
            <pc:sldMk cId="753235095" sldId="256"/>
            <ac:spMk id="23" creationId="{E2B4A5A3-23D1-DD1F-F7E5-CA627F10FC6A}"/>
          </ac:spMkLst>
        </pc:spChg>
        <pc:spChg chg="add mod">
          <ac:chgData name="ASLANIDIS PANAGIOTIS" userId="c12d1717-b1c2-474f-b368-627ff1eca6cd" providerId="ADAL" clId="{C18DA33B-DD23-4483-964D-46767EECA1D4}" dt="2022-05-12T19:57:55.169" v="20" actId="1076"/>
          <ac:spMkLst>
            <pc:docMk/>
            <pc:sldMk cId="753235095" sldId="256"/>
            <ac:spMk id="24" creationId="{9F4196FF-90DB-2AD3-A477-E7CEFAB4A8AA}"/>
          </ac:spMkLst>
        </pc:spChg>
        <pc:spChg chg="add mod">
          <ac:chgData name="ASLANIDIS PANAGIOTIS" userId="c12d1717-b1c2-474f-b368-627ff1eca6cd" providerId="ADAL" clId="{C18DA33B-DD23-4483-964D-46767EECA1D4}" dt="2022-05-12T20:25:23.359" v="89" actId="1076"/>
          <ac:spMkLst>
            <pc:docMk/>
            <pc:sldMk cId="753235095" sldId="256"/>
            <ac:spMk id="25" creationId="{69485DAB-6A00-6F4B-B9EB-2856724838A6}"/>
          </ac:spMkLst>
        </pc:spChg>
        <pc:spChg chg="add mod">
          <ac:chgData name="ASLANIDIS PANAGIOTIS" userId="c12d1717-b1c2-474f-b368-627ff1eca6cd" providerId="ADAL" clId="{C18DA33B-DD23-4483-964D-46767EECA1D4}" dt="2022-05-12T20:13:39.747" v="85" actId="1076"/>
          <ac:spMkLst>
            <pc:docMk/>
            <pc:sldMk cId="753235095" sldId="256"/>
            <ac:spMk id="26" creationId="{0FB1AB61-60FF-DF97-C88A-9338F392E348}"/>
          </ac:spMkLst>
        </pc:spChg>
        <pc:spChg chg="add mod">
          <ac:chgData name="ASLANIDIS PANAGIOTIS" userId="c12d1717-b1c2-474f-b368-627ff1eca6cd" providerId="ADAL" clId="{C18DA33B-DD23-4483-964D-46767EECA1D4}" dt="2022-05-12T20:25:40.073" v="91" actId="14100"/>
          <ac:spMkLst>
            <pc:docMk/>
            <pc:sldMk cId="753235095" sldId="256"/>
            <ac:spMk id="27" creationId="{08F82D14-759D-4E8F-B836-849B1FE2D7CC}"/>
          </ac:spMkLst>
        </pc:spChg>
        <pc:spChg chg="add mod">
          <ac:chgData name="ASLANIDIS PANAGIOTIS" userId="c12d1717-b1c2-474f-b368-627ff1eca6cd" providerId="ADAL" clId="{C18DA33B-DD23-4483-964D-46767EECA1D4}" dt="2022-05-12T20:13:51.192" v="88" actId="1076"/>
          <ac:spMkLst>
            <pc:docMk/>
            <pc:sldMk cId="753235095" sldId="256"/>
            <ac:spMk id="28" creationId="{755B1005-000C-015C-82DE-AA4791EE93D7}"/>
          </ac:spMkLst>
        </pc:spChg>
        <pc:picChg chg="mod">
          <ac:chgData name="ASLANIDIS PANAGIOTIS" userId="c12d1717-b1c2-474f-b368-627ff1eca6cd" providerId="ADAL" clId="{C18DA33B-DD23-4483-964D-46767EECA1D4}" dt="2022-05-12T20:01:55.421" v="38" actId="1076"/>
          <ac:picMkLst>
            <pc:docMk/>
            <pc:sldMk cId="753235095" sldId="256"/>
            <ac:picMk id="16" creationId="{02A94450-0C24-3627-49B7-3922DFA209B1}"/>
          </ac:picMkLst>
        </pc:picChg>
        <pc:picChg chg="mod">
          <ac:chgData name="ASLANIDIS PANAGIOTIS" userId="c12d1717-b1c2-474f-b368-627ff1eca6cd" providerId="ADAL" clId="{C18DA33B-DD23-4483-964D-46767EECA1D4}" dt="2022-05-12T20:02:02.185" v="39" actId="1076"/>
          <ac:picMkLst>
            <pc:docMk/>
            <pc:sldMk cId="753235095" sldId="256"/>
            <ac:picMk id="17" creationId="{62B0BE8C-A174-7B4C-4118-3CFB63387FCF}"/>
          </ac:picMkLst>
        </pc:picChg>
        <pc:picChg chg="add del">
          <ac:chgData name="ASLANIDIS PANAGIOTIS" userId="c12d1717-b1c2-474f-b368-627ff1eca6cd" providerId="ADAL" clId="{C18DA33B-DD23-4483-964D-46767EECA1D4}" dt="2022-05-12T19:47:13.302" v="1" actId="22"/>
          <ac:picMkLst>
            <pc:docMk/>
            <pc:sldMk cId="753235095" sldId="256"/>
            <ac:picMk id="23" creationId="{1B976AA1-30EA-93BF-112B-726C9F3755EB}"/>
          </ac:picMkLst>
        </pc:picChg>
        <pc:cxnChg chg="mod">
          <ac:chgData name="ASLANIDIS PANAGIOTIS" userId="c12d1717-b1c2-474f-b368-627ff1eca6cd" providerId="ADAL" clId="{C18DA33B-DD23-4483-964D-46767EECA1D4}" dt="2022-05-12T19:47:13.644" v="3" actId="208"/>
          <ac:cxnSpMkLst>
            <pc:docMk/>
            <pc:sldMk cId="753235095" sldId="256"/>
            <ac:cxnSpMk id="13" creationId="{9E679D2C-45DF-0D62-39BE-5AE2AB6AF3CE}"/>
          </ac:cxnSpMkLst>
        </pc:cxnChg>
        <pc:cxnChg chg="mod">
          <ac:chgData name="ASLANIDIS PANAGIOTIS" userId="c12d1717-b1c2-474f-b368-627ff1eca6cd" providerId="ADAL" clId="{C18DA33B-DD23-4483-964D-46767EECA1D4}" dt="2022-05-12T19:47:13.644" v="3" actId="208"/>
          <ac:cxnSpMkLst>
            <pc:docMk/>
            <pc:sldMk cId="753235095" sldId="256"/>
            <ac:cxnSpMk id="14" creationId="{4D945702-7731-F943-F666-9569BC4F031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4713405"/>
            <a:ext cx="36720542" cy="10026815"/>
          </a:xfrm>
        </p:spPr>
        <p:txBody>
          <a:bodyPr anchor="b"/>
          <a:lstStyle>
            <a:lvl1pPr algn="ctr">
              <a:defRPr sz="25197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5126892"/>
            <a:ext cx="32400479" cy="6953434"/>
          </a:xfrm>
        </p:spPr>
        <p:txBody>
          <a:bodyPr/>
          <a:lstStyle>
            <a:lvl1pPr marL="0" indent="0" algn="ctr">
              <a:buNone/>
              <a:defRPr sz="10079"/>
            </a:lvl1pPr>
            <a:lvl2pPr marL="1920011" indent="0" algn="ctr">
              <a:buNone/>
              <a:defRPr sz="8399"/>
            </a:lvl2pPr>
            <a:lvl3pPr marL="3840023" indent="0" algn="ctr">
              <a:buNone/>
              <a:defRPr sz="7559"/>
            </a:lvl3pPr>
            <a:lvl4pPr marL="5760034" indent="0" algn="ctr">
              <a:buNone/>
              <a:defRPr sz="6719"/>
            </a:lvl4pPr>
            <a:lvl5pPr marL="7680046" indent="0" algn="ctr">
              <a:buNone/>
              <a:defRPr sz="6719"/>
            </a:lvl5pPr>
            <a:lvl6pPr marL="9600057" indent="0" algn="ctr">
              <a:buNone/>
              <a:defRPr sz="6719"/>
            </a:lvl6pPr>
            <a:lvl7pPr marL="11520068" indent="0" algn="ctr">
              <a:buNone/>
              <a:defRPr sz="6719"/>
            </a:lvl7pPr>
            <a:lvl8pPr marL="13440080" indent="0" algn="ctr">
              <a:buNone/>
              <a:defRPr sz="6719"/>
            </a:lvl8pPr>
            <a:lvl9pPr marL="15360091" indent="0" algn="ctr">
              <a:buNone/>
              <a:defRPr sz="6719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136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806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533356"/>
            <a:ext cx="9315138" cy="24407029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533356"/>
            <a:ext cx="27405405" cy="2440702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525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981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7180114"/>
            <a:ext cx="37260550" cy="11980175"/>
          </a:xfrm>
        </p:spPr>
        <p:txBody>
          <a:bodyPr anchor="b"/>
          <a:lstStyle>
            <a:lvl1pPr>
              <a:defRPr sz="25197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19273626"/>
            <a:ext cx="37260550" cy="6300091"/>
          </a:xfrm>
        </p:spPr>
        <p:txBody>
          <a:bodyPr/>
          <a:lstStyle>
            <a:lvl1pPr marL="0" indent="0">
              <a:buNone/>
              <a:defRPr sz="10079">
                <a:solidFill>
                  <a:schemeClr val="tx1"/>
                </a:solidFill>
              </a:defRPr>
            </a:lvl1pPr>
            <a:lvl2pPr marL="1920011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2pPr>
            <a:lvl3pPr marL="384002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5760034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4pPr>
            <a:lvl5pPr marL="7680046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5pPr>
            <a:lvl6pPr marL="9600057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6pPr>
            <a:lvl7pPr marL="11520068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7pPr>
            <a:lvl8pPr marL="13440080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8pPr>
            <a:lvl9pPr marL="15360091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883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7666780"/>
            <a:ext cx="18360271" cy="182736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7666780"/>
            <a:ext cx="18360271" cy="182736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468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533362"/>
            <a:ext cx="37260550" cy="556675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060106"/>
            <a:ext cx="18275892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0520155"/>
            <a:ext cx="18275892" cy="1547356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060106"/>
            <a:ext cx="18365898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0520155"/>
            <a:ext cx="18365898" cy="1547356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092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981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876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920028"/>
            <a:ext cx="13933330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146734"/>
            <a:ext cx="21870323" cy="20466969"/>
          </a:xfrm>
        </p:spPr>
        <p:txBody>
          <a:bodyPr/>
          <a:lstStyle>
            <a:lvl1pPr>
              <a:defRPr sz="13438"/>
            </a:lvl1pPr>
            <a:lvl2pPr>
              <a:defRPr sz="11759"/>
            </a:lvl2pPr>
            <a:lvl3pPr>
              <a:defRPr sz="10079"/>
            </a:lvl3pPr>
            <a:lvl4pPr>
              <a:defRPr sz="8399"/>
            </a:lvl4pPr>
            <a:lvl5pPr>
              <a:defRPr sz="8399"/>
            </a:lvl5pPr>
            <a:lvl6pPr>
              <a:defRPr sz="8399"/>
            </a:lvl6pPr>
            <a:lvl7pPr>
              <a:defRPr sz="8399"/>
            </a:lvl7pPr>
            <a:lvl8pPr>
              <a:defRPr sz="8399"/>
            </a:lvl8pPr>
            <a:lvl9pPr>
              <a:defRPr sz="8399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8640127"/>
            <a:ext cx="13933330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560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920028"/>
            <a:ext cx="13933330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146734"/>
            <a:ext cx="21870323" cy="20466969"/>
          </a:xfrm>
        </p:spPr>
        <p:txBody>
          <a:bodyPr anchor="t"/>
          <a:lstStyle>
            <a:lvl1pPr marL="0" indent="0">
              <a:buNone/>
              <a:defRPr sz="13438"/>
            </a:lvl1pPr>
            <a:lvl2pPr marL="1920011" indent="0">
              <a:buNone/>
              <a:defRPr sz="11759"/>
            </a:lvl2pPr>
            <a:lvl3pPr marL="3840023" indent="0">
              <a:buNone/>
              <a:defRPr sz="10079"/>
            </a:lvl3pPr>
            <a:lvl4pPr marL="5760034" indent="0">
              <a:buNone/>
              <a:defRPr sz="8399"/>
            </a:lvl4pPr>
            <a:lvl5pPr marL="7680046" indent="0">
              <a:buNone/>
              <a:defRPr sz="8399"/>
            </a:lvl5pPr>
            <a:lvl6pPr marL="9600057" indent="0">
              <a:buNone/>
              <a:defRPr sz="8399"/>
            </a:lvl6pPr>
            <a:lvl7pPr marL="11520068" indent="0">
              <a:buNone/>
              <a:defRPr sz="8399"/>
            </a:lvl7pPr>
            <a:lvl8pPr marL="13440080" indent="0">
              <a:buNone/>
              <a:defRPr sz="8399"/>
            </a:lvl8pPr>
            <a:lvl9pPr marL="15360091" indent="0">
              <a:buNone/>
              <a:defRPr sz="8399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8640127"/>
            <a:ext cx="13933330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556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533362"/>
            <a:ext cx="3726055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7666780"/>
            <a:ext cx="3726055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26693734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40E1-EB9B-45B6-8B48-A4B94AD4A16D}" type="datetimeFigureOut">
              <a:rPr lang="el-GR" smtClean="0"/>
              <a:t>23/6/2022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26693734"/>
            <a:ext cx="1458021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26693734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231C-F162-4A45-8300-C19E8B2A7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39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023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06" indent="-960006" algn="l" defTabSz="3840023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59" kern="1200">
          <a:solidFill>
            <a:schemeClr val="tx1"/>
          </a:solidFill>
          <a:latin typeface="+mn-lt"/>
          <a:ea typeface="+mn-ea"/>
          <a:cs typeface="+mn-cs"/>
        </a:defRPr>
      </a:lvl1pPr>
      <a:lvl2pPr marL="288001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79" kern="1200">
          <a:solidFill>
            <a:schemeClr val="tx1"/>
          </a:solidFill>
          <a:latin typeface="+mn-lt"/>
          <a:ea typeface="+mn-ea"/>
          <a:cs typeface="+mn-cs"/>
        </a:defRPr>
      </a:lvl2pPr>
      <a:lvl3pPr marL="4800029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399" kern="1200">
          <a:solidFill>
            <a:schemeClr val="tx1"/>
          </a:solidFill>
          <a:latin typeface="+mn-lt"/>
          <a:ea typeface="+mn-ea"/>
          <a:cs typeface="+mn-cs"/>
        </a:defRPr>
      </a:lvl3pPr>
      <a:lvl4pPr marL="6720040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8640051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10560063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2480074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86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632009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1pPr>
      <a:lvl2pPr marL="192001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840023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5760034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7680046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9600057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1520068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344008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536009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B7A8C758-EC7B-3C49-777E-32F2613F8786}"/>
              </a:ext>
            </a:extLst>
          </p:cNvPr>
          <p:cNvSpPr/>
          <p:nvPr/>
        </p:nvSpPr>
        <p:spPr>
          <a:xfrm>
            <a:off x="0" y="0"/>
            <a:ext cx="43200638" cy="288004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4105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026D0EF-9CE1-B457-83AB-CA37610B8F4E}"/>
              </a:ext>
            </a:extLst>
          </p:cNvPr>
          <p:cNvSpPr/>
          <p:nvPr/>
        </p:nvSpPr>
        <p:spPr>
          <a:xfrm>
            <a:off x="1104901" y="6434786"/>
            <a:ext cx="11430000" cy="20159013"/>
          </a:xfrm>
          <a:prstGeom prst="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C14A1045-1078-F965-3A83-4536CAA8A0E5}"/>
              </a:ext>
            </a:extLst>
          </p:cNvPr>
          <p:cNvSpPr/>
          <p:nvPr/>
        </p:nvSpPr>
        <p:spPr>
          <a:xfrm>
            <a:off x="30332638" y="6434785"/>
            <a:ext cx="11430000" cy="20159010"/>
          </a:xfrm>
          <a:prstGeom prst="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9E679D2C-45DF-0D62-39BE-5AE2AB6AF3CE}"/>
              </a:ext>
            </a:extLst>
          </p:cNvPr>
          <p:cNvCxnSpPr/>
          <p:nvPr/>
        </p:nvCxnSpPr>
        <p:spPr>
          <a:xfrm>
            <a:off x="0" y="914400"/>
            <a:ext cx="43200638" cy="0"/>
          </a:xfrm>
          <a:prstGeom prst="line">
            <a:avLst/>
          </a:prstGeom>
          <a:ln w="1016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>
            <a:extLst>
              <a:ext uri="{FF2B5EF4-FFF2-40B4-BE49-F238E27FC236}">
                <a16:creationId xmlns:a16="http://schemas.microsoft.com/office/drawing/2014/main" id="{4D945702-7731-F943-F666-9569BC4F0310}"/>
              </a:ext>
            </a:extLst>
          </p:cNvPr>
          <p:cNvCxnSpPr/>
          <p:nvPr/>
        </p:nvCxnSpPr>
        <p:spPr>
          <a:xfrm>
            <a:off x="0" y="27314525"/>
            <a:ext cx="43200638" cy="0"/>
          </a:xfrm>
          <a:prstGeom prst="line">
            <a:avLst/>
          </a:prstGeom>
          <a:ln w="1016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Εικόνα 15" descr="Εικόνα που περιέχει κείμενο, υπογραφή&#10;&#10;Περιγραφή που δημιουργήθηκε αυτόματα">
            <a:extLst>
              <a:ext uri="{FF2B5EF4-FFF2-40B4-BE49-F238E27FC236}">
                <a16:creationId xmlns:a16="http://schemas.microsoft.com/office/drawing/2014/main" id="{02A94450-0C24-3627-49B7-3922DFA20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56" y="1391691"/>
            <a:ext cx="4320000" cy="4320000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62B0BE8C-A174-7B4C-4118-3CFB63387F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8" b="-2"/>
          <a:stretch/>
        </p:blipFill>
        <p:spPr>
          <a:xfrm>
            <a:off x="36244982" y="1635127"/>
            <a:ext cx="4320000" cy="43200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7BBA35-AF69-20BB-06C7-ED6FA008F1E3}"/>
              </a:ext>
            </a:extLst>
          </p:cNvPr>
          <p:cNvSpPr txBox="1"/>
          <p:nvPr/>
        </p:nvSpPr>
        <p:spPr>
          <a:xfrm>
            <a:off x="8607277" y="1511560"/>
            <a:ext cx="25986082" cy="1314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E. E. Golia, P. S. C. </a:t>
            </a:r>
            <a:r>
              <a:rPr lang="en-US" sz="6000" dirty="0" err="1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Aslanidis</a:t>
            </a:r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 , I. Papadopoulos , K. </a:t>
            </a:r>
            <a:r>
              <a:rPr lang="en-US" sz="6000" dirty="0" err="1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Kanelli</a:t>
            </a:r>
            <a:r>
              <a:rPr lang="en-US" sz="600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, 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162AED-0F28-2795-19CB-BC05680A307E}"/>
              </a:ext>
            </a:extLst>
          </p:cNvPr>
          <p:cNvSpPr txBox="1"/>
          <p:nvPr/>
        </p:nvSpPr>
        <p:spPr>
          <a:xfrm>
            <a:off x="8894467" y="27603704"/>
            <a:ext cx="25411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University of Thessaly | Aristotle University of Thessaloniki</a:t>
            </a:r>
            <a:endParaRPr lang="el-GR" sz="6000" dirty="0">
              <a:solidFill>
                <a:schemeClr val="accent5">
                  <a:lumMod val="75000"/>
                </a:schemeClr>
              </a:solidFill>
              <a:latin typeface="Amasis MT Pro Black" panose="02040A04050005020304" pitchFamily="18" charset="0"/>
              <a:cs typeface="Aharoni" panose="02010803020104030203" pitchFamily="2" charset="-79"/>
            </a:endParaRP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95110B0-CF33-3B84-0CBA-FC895F56BD50}"/>
              </a:ext>
            </a:extLst>
          </p:cNvPr>
          <p:cNvSpPr/>
          <p:nvPr/>
        </p:nvSpPr>
        <p:spPr>
          <a:xfrm>
            <a:off x="1104901" y="6434785"/>
            <a:ext cx="7162800" cy="1523997"/>
          </a:xfrm>
          <a:prstGeom prst="rect">
            <a:avLst/>
          </a:prstGeom>
          <a:solidFill>
            <a:srgbClr val="0070C0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masis MT Pro Black" panose="02040A04050005020304" pitchFamily="18" charset="0"/>
              </a:rPr>
              <a:t>Problem</a:t>
            </a:r>
            <a:endParaRPr lang="el-GR" sz="4000" dirty="0">
              <a:latin typeface="Amasis MT Pro Black" panose="02040A04050005020304" pitchFamily="18" charset="0"/>
            </a:endParaRP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3D24CF6F-B4D3-0DA9-036E-26E7755C3266}"/>
              </a:ext>
            </a:extLst>
          </p:cNvPr>
          <p:cNvSpPr/>
          <p:nvPr/>
        </p:nvSpPr>
        <p:spPr>
          <a:xfrm>
            <a:off x="1104901" y="13638213"/>
            <a:ext cx="7162800" cy="1523997"/>
          </a:xfrm>
          <a:prstGeom prst="rect">
            <a:avLst/>
          </a:prstGeom>
          <a:solidFill>
            <a:srgbClr val="0070C0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masis MT Pro Black" panose="02040A04050005020304" pitchFamily="18" charset="0"/>
              </a:rPr>
              <a:t>Method</a:t>
            </a:r>
            <a:endParaRPr lang="el-GR" sz="4000" dirty="0">
              <a:latin typeface="Amasis MT Pro Black" panose="02040A04050005020304" pitchFamily="18" charset="0"/>
            </a:endParaRPr>
          </a:p>
        </p:txBody>
      </p:sp>
      <p:sp>
        <p:nvSpPr>
          <p:cNvPr id="18" name="Ορθογώνιο 17">
            <a:extLst>
              <a:ext uri="{FF2B5EF4-FFF2-40B4-BE49-F238E27FC236}">
                <a16:creationId xmlns:a16="http://schemas.microsoft.com/office/drawing/2014/main" id="{C75DBF2E-2FE6-D751-345B-1E41EF5AAFC1}"/>
              </a:ext>
            </a:extLst>
          </p:cNvPr>
          <p:cNvSpPr/>
          <p:nvPr/>
        </p:nvSpPr>
        <p:spPr>
          <a:xfrm>
            <a:off x="1104901" y="20011531"/>
            <a:ext cx="7162800" cy="1523997"/>
          </a:xfrm>
          <a:prstGeom prst="rect">
            <a:avLst/>
          </a:prstGeom>
          <a:solidFill>
            <a:srgbClr val="0070C0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masis MT Pro Black" panose="02040A04050005020304" pitchFamily="18" charset="0"/>
              </a:rPr>
              <a:t>Results</a:t>
            </a:r>
            <a:endParaRPr lang="el-GR" sz="4000" dirty="0">
              <a:latin typeface="Amasis MT Pro Black" panose="02040A04050005020304" pitchFamily="18" charset="0"/>
            </a:endParaRPr>
          </a:p>
        </p:txBody>
      </p: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87E386B8-F296-559B-A09C-AA062D925E47}"/>
              </a:ext>
            </a:extLst>
          </p:cNvPr>
          <p:cNvSpPr/>
          <p:nvPr/>
        </p:nvSpPr>
        <p:spPr>
          <a:xfrm>
            <a:off x="34604256" y="6514308"/>
            <a:ext cx="7162800" cy="1523997"/>
          </a:xfrm>
          <a:prstGeom prst="rect">
            <a:avLst/>
          </a:prstGeom>
          <a:solidFill>
            <a:srgbClr val="0070C0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masis MT Pro Black" panose="02040A04050005020304" pitchFamily="18" charset="0"/>
              </a:rPr>
              <a:t>Our Approach</a:t>
            </a:r>
            <a:endParaRPr lang="el-GR" sz="4000" dirty="0">
              <a:latin typeface="Amasis MT Pro Black" panose="02040A04050005020304" pitchFamily="18" charset="0"/>
            </a:endParaRPr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14766BDB-5FCE-56FA-C201-02B5BAC2AEFF}"/>
              </a:ext>
            </a:extLst>
          </p:cNvPr>
          <p:cNvSpPr/>
          <p:nvPr/>
        </p:nvSpPr>
        <p:spPr>
          <a:xfrm>
            <a:off x="34590038" y="13661723"/>
            <a:ext cx="7162800" cy="1523997"/>
          </a:xfrm>
          <a:prstGeom prst="rect">
            <a:avLst/>
          </a:prstGeom>
          <a:solidFill>
            <a:srgbClr val="0070C0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masis MT Pro Black" panose="02040A04050005020304" pitchFamily="18" charset="0"/>
              </a:rPr>
              <a:t>Related Work</a:t>
            </a:r>
            <a:endParaRPr lang="el-GR" sz="4000" dirty="0">
              <a:latin typeface="Amasis MT Pro Black" panose="02040A04050005020304" pitchFamily="18" charset="0"/>
            </a:endParaRPr>
          </a:p>
        </p:txBody>
      </p:sp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E2B4A5A3-23D1-DD1F-F7E5-CA627F10FC6A}"/>
              </a:ext>
            </a:extLst>
          </p:cNvPr>
          <p:cNvSpPr/>
          <p:nvPr/>
        </p:nvSpPr>
        <p:spPr>
          <a:xfrm>
            <a:off x="34590038" y="20011531"/>
            <a:ext cx="7162800" cy="1523997"/>
          </a:xfrm>
          <a:prstGeom prst="rect">
            <a:avLst/>
          </a:prstGeom>
          <a:solidFill>
            <a:srgbClr val="0070C0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masis MT Pro Black" panose="02040A04050005020304" pitchFamily="18" charset="0"/>
              </a:rPr>
              <a:t>References</a:t>
            </a:r>
            <a:endParaRPr lang="el-GR" sz="4000" dirty="0">
              <a:latin typeface="Amasis MT Pro Black" panose="02040A04050005020304" pitchFamily="18" charset="0"/>
            </a:endParaRP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9F4196FF-90DB-2AD3-A477-E7CEFAB4A8AA}"/>
              </a:ext>
            </a:extLst>
          </p:cNvPr>
          <p:cNvSpPr txBox="1"/>
          <p:nvPr/>
        </p:nvSpPr>
        <p:spPr>
          <a:xfrm>
            <a:off x="1104901" y="8026757"/>
            <a:ext cx="114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200" dirty="0"/>
              <a:t>1.</a:t>
            </a:r>
          </a:p>
        </p:txBody>
      </p:sp>
      <p:sp>
        <p:nvSpPr>
          <p:cNvPr id="25" name="Ορθογώνιο 24">
            <a:extLst>
              <a:ext uri="{FF2B5EF4-FFF2-40B4-BE49-F238E27FC236}">
                <a16:creationId xmlns:a16="http://schemas.microsoft.com/office/drawing/2014/main" id="{69485DAB-6A00-6F4B-B9EB-2856724838A6}"/>
              </a:ext>
            </a:extLst>
          </p:cNvPr>
          <p:cNvSpPr/>
          <p:nvPr/>
        </p:nvSpPr>
        <p:spPr>
          <a:xfrm>
            <a:off x="13473253" y="6434786"/>
            <a:ext cx="15921033" cy="9404708"/>
          </a:xfrm>
          <a:prstGeom prst="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/>
          </a:p>
        </p:txBody>
      </p:sp>
      <p:sp>
        <p:nvSpPr>
          <p:cNvPr id="27" name="Ορθογώνιο 26">
            <a:extLst>
              <a:ext uri="{FF2B5EF4-FFF2-40B4-BE49-F238E27FC236}">
                <a16:creationId xmlns:a16="http://schemas.microsoft.com/office/drawing/2014/main" id="{08F82D14-759D-4E8F-B836-849B1FE2D7CC}"/>
              </a:ext>
            </a:extLst>
          </p:cNvPr>
          <p:cNvSpPr/>
          <p:nvPr/>
        </p:nvSpPr>
        <p:spPr>
          <a:xfrm>
            <a:off x="13473252" y="14419464"/>
            <a:ext cx="15921034" cy="1420030"/>
          </a:xfrm>
          <a:prstGeom prst="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/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755B1005-000C-015C-82DE-AA4791EE93D7}"/>
              </a:ext>
            </a:extLst>
          </p:cNvPr>
          <p:cNvSpPr txBox="1"/>
          <p:nvPr/>
        </p:nvSpPr>
        <p:spPr>
          <a:xfrm>
            <a:off x="13606649" y="14485278"/>
            <a:ext cx="153542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/>
              <a:t>Figure 1. </a:t>
            </a:r>
            <a:r>
              <a:rPr lang="en-US" sz="3200" b="1" dirty="0"/>
              <a:t>A</a:t>
            </a:r>
            <a:endParaRPr lang="el-GR" sz="3200" dirty="0"/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660B13B2-0C0C-F663-02FD-F3633655669B}"/>
              </a:ext>
            </a:extLst>
          </p:cNvPr>
          <p:cNvSpPr txBox="1"/>
          <p:nvPr/>
        </p:nvSpPr>
        <p:spPr>
          <a:xfrm>
            <a:off x="1238297" y="15254720"/>
            <a:ext cx="114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200" dirty="0"/>
              <a:t>1.</a:t>
            </a:r>
          </a:p>
        </p:txBody>
      </p:sp>
      <p:sp>
        <p:nvSpPr>
          <p:cNvPr id="30" name="TextBox 2">
            <a:extLst>
              <a:ext uri="{FF2B5EF4-FFF2-40B4-BE49-F238E27FC236}">
                <a16:creationId xmlns:a16="http://schemas.microsoft.com/office/drawing/2014/main" id="{5AE0F7FD-7588-75DF-C435-890B8E8CF8C8}"/>
              </a:ext>
            </a:extLst>
          </p:cNvPr>
          <p:cNvSpPr txBox="1"/>
          <p:nvPr/>
        </p:nvSpPr>
        <p:spPr>
          <a:xfrm>
            <a:off x="1104901" y="21577010"/>
            <a:ext cx="114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200" dirty="0"/>
              <a:t>1.</a:t>
            </a:r>
          </a:p>
        </p:txBody>
      </p:sp>
      <p:sp>
        <p:nvSpPr>
          <p:cNvPr id="31" name="TextBox 2">
            <a:extLst>
              <a:ext uri="{FF2B5EF4-FFF2-40B4-BE49-F238E27FC236}">
                <a16:creationId xmlns:a16="http://schemas.microsoft.com/office/drawing/2014/main" id="{026CEF14-3E60-FA1B-C014-18B2D48CB2E0}"/>
              </a:ext>
            </a:extLst>
          </p:cNvPr>
          <p:cNvSpPr txBox="1"/>
          <p:nvPr/>
        </p:nvSpPr>
        <p:spPr>
          <a:xfrm>
            <a:off x="30529982" y="8039515"/>
            <a:ext cx="114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200" dirty="0"/>
              <a:t>1.</a:t>
            </a:r>
          </a:p>
        </p:txBody>
      </p:sp>
      <p:sp>
        <p:nvSpPr>
          <p:cNvPr id="32" name="TextBox 2">
            <a:extLst>
              <a:ext uri="{FF2B5EF4-FFF2-40B4-BE49-F238E27FC236}">
                <a16:creationId xmlns:a16="http://schemas.microsoft.com/office/drawing/2014/main" id="{B8A34242-9FA9-2431-F47F-15479352A14F}"/>
              </a:ext>
            </a:extLst>
          </p:cNvPr>
          <p:cNvSpPr txBox="1"/>
          <p:nvPr/>
        </p:nvSpPr>
        <p:spPr>
          <a:xfrm>
            <a:off x="30529982" y="15254719"/>
            <a:ext cx="114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200" dirty="0"/>
              <a:t>1.</a:t>
            </a:r>
          </a:p>
        </p:txBody>
      </p:sp>
      <p:sp>
        <p:nvSpPr>
          <p:cNvPr id="33" name="TextBox 2">
            <a:extLst>
              <a:ext uri="{FF2B5EF4-FFF2-40B4-BE49-F238E27FC236}">
                <a16:creationId xmlns:a16="http://schemas.microsoft.com/office/drawing/2014/main" id="{6CCA6FB3-40A1-B391-73D0-5E62FB663223}"/>
              </a:ext>
            </a:extLst>
          </p:cNvPr>
          <p:cNvSpPr txBox="1"/>
          <p:nvPr/>
        </p:nvSpPr>
        <p:spPr>
          <a:xfrm>
            <a:off x="30529982" y="21577009"/>
            <a:ext cx="114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200" dirty="0"/>
              <a:t>1.</a:t>
            </a:r>
          </a:p>
        </p:txBody>
      </p:sp>
      <p:sp>
        <p:nvSpPr>
          <p:cNvPr id="34" name="Ορθογώνιο 33">
            <a:extLst>
              <a:ext uri="{FF2B5EF4-FFF2-40B4-BE49-F238E27FC236}">
                <a16:creationId xmlns:a16="http://schemas.microsoft.com/office/drawing/2014/main" id="{EE6BC759-7AC3-8E2A-694B-A681D4F6FE75}"/>
              </a:ext>
            </a:extLst>
          </p:cNvPr>
          <p:cNvSpPr/>
          <p:nvPr/>
        </p:nvSpPr>
        <p:spPr>
          <a:xfrm>
            <a:off x="13473253" y="17189087"/>
            <a:ext cx="15921033" cy="9404708"/>
          </a:xfrm>
          <a:prstGeom prst="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/>
          </a:p>
        </p:txBody>
      </p:sp>
      <p:sp>
        <p:nvSpPr>
          <p:cNvPr id="35" name="Ορθογώνιο 34">
            <a:extLst>
              <a:ext uri="{FF2B5EF4-FFF2-40B4-BE49-F238E27FC236}">
                <a16:creationId xmlns:a16="http://schemas.microsoft.com/office/drawing/2014/main" id="{A80054C8-B677-FAB8-671D-FEC4DEF0BC74}"/>
              </a:ext>
            </a:extLst>
          </p:cNvPr>
          <p:cNvSpPr/>
          <p:nvPr/>
        </p:nvSpPr>
        <p:spPr>
          <a:xfrm>
            <a:off x="13473252" y="25173765"/>
            <a:ext cx="15921034" cy="1420030"/>
          </a:xfrm>
          <a:prstGeom prst="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/>
          </a:p>
        </p:txBody>
      </p:sp>
      <p:sp>
        <p:nvSpPr>
          <p:cNvPr id="39" name="TextBox 24">
            <a:extLst>
              <a:ext uri="{FF2B5EF4-FFF2-40B4-BE49-F238E27FC236}">
                <a16:creationId xmlns:a16="http://schemas.microsoft.com/office/drawing/2014/main" id="{ACBC7966-3791-F88C-CD2E-2FA447813D04}"/>
              </a:ext>
            </a:extLst>
          </p:cNvPr>
          <p:cNvSpPr txBox="1"/>
          <p:nvPr/>
        </p:nvSpPr>
        <p:spPr>
          <a:xfrm>
            <a:off x="13606649" y="25239579"/>
            <a:ext cx="153542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/>
              <a:t>Figure 2. </a:t>
            </a:r>
            <a:r>
              <a:rPr lang="en-US" sz="3200" b="1" dirty="0"/>
              <a:t>A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75323509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58</Words>
  <Application>Microsoft Office PowerPoint</Application>
  <PresentationFormat>Προσαρμογή</PresentationFormat>
  <Paragraphs>16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Amasis MT Pro Black</vt:lpstr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ASLANIDIS PANAGIOTIS</dc:creator>
  <cp:lastModifiedBy>SPILIOTOPOULOS MARIOS-EFSTATHIOS</cp:lastModifiedBy>
  <cp:revision>9</cp:revision>
  <dcterms:created xsi:type="dcterms:W3CDTF">2022-05-12T19:12:21Z</dcterms:created>
  <dcterms:modified xsi:type="dcterms:W3CDTF">2022-06-23T09:13:57Z</dcterms:modified>
</cp:coreProperties>
</file>